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66" r:id="rId5"/>
    <p:sldId id="256" r:id="rId6"/>
    <p:sldId id="257" r:id="rId7"/>
    <p:sldId id="258" r:id="rId8"/>
    <p:sldId id="259" r:id="rId9"/>
    <p:sldId id="270" r:id="rId10"/>
    <p:sldId id="273" r:id="rId11"/>
    <p:sldId id="274" r:id="rId12"/>
    <p:sldId id="271" r:id="rId13"/>
    <p:sldId id="260" r:id="rId14"/>
    <p:sldId id="269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274" autoAdjust="0"/>
  </p:normalViewPr>
  <p:slideViewPr>
    <p:cSldViewPr snapToGrid="0" showGuides="1">
      <p:cViewPr varScale="1">
        <p:scale>
          <a:sx n="74" d="100"/>
          <a:sy n="74" d="100"/>
        </p:scale>
        <p:origin x="576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7D8C-473F-91FD-A876418816A2}"/>
              </c:ext>
            </c:extLst>
          </c:dPt>
          <c:dPt>
            <c:idx val="1"/>
            <c:bubble3D val="0"/>
            <c:spPr>
              <a:solidFill>
                <a:schemeClr val="accent1">
                  <a:alpha val="50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E0A-4A49-A520-6FB0B0F0044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7D8C-473F-91FD-A876418816A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3E0A-4A49-A520-6FB0B0F00448}"/>
              </c:ext>
            </c:extLst>
          </c:dPt>
          <c:dPt>
            <c:idx val="4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3E0A-4A49-A520-6FB0B0F00448}"/>
              </c:ext>
            </c:extLst>
          </c:dPt>
          <c:dPt>
            <c:idx val="5"/>
            <c:bubble3D val="0"/>
            <c:spPr>
              <a:solidFill>
                <a:schemeClr val="accent2">
                  <a:alpha val="50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3E0A-4A49-A520-6FB0B0F00448}"/>
              </c:ext>
            </c:extLst>
          </c:dPt>
          <c:cat>
            <c:strRef>
              <c:f>Sheet1!$A$2:$A$7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30</c:v>
                </c:pt>
                <c:pt idx="1">
                  <c:v>25</c:v>
                </c:pt>
                <c:pt idx="2">
                  <c:v>20</c:v>
                </c:pt>
                <c:pt idx="3">
                  <c:v>10</c:v>
                </c:pt>
                <c:pt idx="4">
                  <c:v>10</c:v>
                </c:pt>
                <c:pt idx="5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E0A-4A49-A520-6FB0B0F004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2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30.12.2020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30.12.2020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=""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=""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=""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=""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=""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=""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=""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=""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=""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=""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=""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=""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=""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=""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=""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=""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=""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=""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=""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=""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=""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=""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=""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=""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=""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=""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=""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=""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=""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=""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=""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=""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Graphic 19">
            <a:extLst>
              <a:ext uri="{FF2B5EF4-FFF2-40B4-BE49-F238E27FC236}">
                <a16:creationId xmlns=""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=""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=""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=""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=""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Graphic 19">
            <a:extLst>
              <a:ext uri="{FF2B5EF4-FFF2-40B4-BE49-F238E27FC236}">
                <a16:creationId xmlns=""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=""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=""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=""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=""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=""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=""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=""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=""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Graphic 19">
            <a:extLst>
              <a:ext uri="{FF2B5EF4-FFF2-40B4-BE49-F238E27FC236}">
                <a16:creationId xmlns=""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=""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4" name="Content Placeholder 3">
            <a:extLst>
              <a:ext uri="{FF2B5EF4-FFF2-40B4-BE49-F238E27FC236}">
                <a16:creationId xmlns=""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=""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=""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=""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=""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=""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Text Placeholder 3">
            <a:extLst>
              <a:ext uri="{FF2B5EF4-FFF2-40B4-BE49-F238E27FC236}">
                <a16:creationId xmlns=""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=""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=""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=""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=""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Text Placeholder 3">
            <a:extLst>
              <a:ext uri="{FF2B5EF4-FFF2-40B4-BE49-F238E27FC236}">
                <a16:creationId xmlns=""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=""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=""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=""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=""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=""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=""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=""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=""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=""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=""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=""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=""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=""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=""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=""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=""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=""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=""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=""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=""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=""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=""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=""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=""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=""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=""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=""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=""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=""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=""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=""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=""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=""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=""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=""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=""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=""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=""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=""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=""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=""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=""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=""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=""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=""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=""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=""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=""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=""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=""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=""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=""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=""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=""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=""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=""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=""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=""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=""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=""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=""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=""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=""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=""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=""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=""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=""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=""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=""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=""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=""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=""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=""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=""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=""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=""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=""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=""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=""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=""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3031" y="347730"/>
            <a:ext cx="6552299" cy="2606547"/>
          </a:xfrm>
        </p:spPr>
        <p:txBody>
          <a:bodyPr/>
          <a:lstStyle/>
          <a:p>
            <a:pPr algn="ctr"/>
            <a:r>
              <a:rPr lang="en-IN" sz="3600" dirty="0">
                <a:latin typeface="Algerian" panose="04020705040A02060702" pitchFamily="82" charset="0"/>
                <a:cs typeface="Times New Roman" panose="02020603050405020304" pitchFamily="18" charset="0"/>
              </a:rPr>
              <a:t>AN APP FOR FOOD WASTAGE REDUCTION BY DONATION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85" y="5778338"/>
            <a:ext cx="4030440" cy="90193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-Guided by</a:t>
            </a:r>
          </a:p>
          <a:p>
            <a:r>
              <a:rPr lang="en-US" dirty="0" smtClean="0"/>
              <a:t>Prof (Dr.)</a:t>
            </a:r>
            <a:r>
              <a:rPr lang="en-US" dirty="0" err="1" smtClean="0"/>
              <a:t>Shripad</a:t>
            </a:r>
            <a:r>
              <a:rPr lang="en-US" dirty="0" smtClean="0"/>
              <a:t> </a:t>
            </a:r>
            <a:r>
              <a:rPr lang="en-US" dirty="0" err="1" smtClean="0"/>
              <a:t>Bhatlawande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592" y="3467363"/>
            <a:ext cx="4133471" cy="1020803"/>
          </a:xfrm>
        </p:spPr>
        <p:txBody>
          <a:bodyPr/>
          <a:lstStyle/>
          <a:p>
            <a:pPr algn="ctr"/>
            <a:r>
              <a:rPr lang="en-US" dirty="0" smtClean="0"/>
              <a:t>Shraddha Kshirsagar</a:t>
            </a:r>
          </a:p>
          <a:p>
            <a:pPr algn="ctr"/>
            <a:r>
              <a:rPr lang="en-US" dirty="0" smtClean="0"/>
              <a:t>A-61</a:t>
            </a:r>
          </a:p>
          <a:p>
            <a:pPr algn="ctr"/>
            <a:r>
              <a:rPr lang="en-US" dirty="0" smtClean="0"/>
              <a:t>(GR.NO.-11810662)</a:t>
            </a:r>
            <a:endParaRPr lang="ru-RU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5" r="10165"/>
          <a:stretch>
            <a:fillRect/>
          </a:stretch>
        </p:blipFill>
        <p:spPr>
          <a:xfrm>
            <a:off x="4474114" y="0"/>
            <a:ext cx="7717886" cy="6053070"/>
          </a:xfrm>
        </p:spPr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Chart Placeholder 20" descr="Pie chart">
            <a:extLst>
              <a:ext uri="{FF2B5EF4-FFF2-40B4-BE49-F238E27FC236}">
                <a16:creationId xmlns="" xmlns:a16="http://schemas.microsoft.com/office/drawing/2014/main" id="{093B88E5-E854-483F-A761-6A39AF1AE58A}"/>
              </a:ext>
            </a:extLst>
          </p:cNvPr>
          <p:cNvGraphicFramePr>
            <a:graphicFrameLocks noGrp="1"/>
          </p:cNvGraphicFramePr>
          <p:nvPr>
            <p:ph type="chart" sz="quarter" idx="32"/>
            <p:extLst>
              <p:ext uri="{D42A27DB-BD31-4B8C-83A1-F6EECF244321}">
                <p14:modId xmlns:p14="http://schemas.microsoft.com/office/powerpoint/2010/main" val="2684824177"/>
              </p:ext>
            </p:extLst>
          </p:nvPr>
        </p:nvGraphicFramePr>
        <p:xfrm>
          <a:off x="798795" y="1087668"/>
          <a:ext cx="4509470" cy="4594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91AEBC-6D9D-4D30-BB4C-43FE1370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ru-RU" dirty="0"/>
          </a:p>
        </p:txBody>
      </p:sp>
      <p:sp>
        <p:nvSpPr>
          <p:cNvPr id="23" name="Oval 22" descr="Circle shape">
            <a:extLst>
              <a:ext uri="{FF2B5EF4-FFF2-40B4-BE49-F238E27FC236}">
                <a16:creationId xmlns="" xmlns:a16="http://schemas.microsoft.com/office/drawing/2014/main" id="{C3485789-E496-4110-A15B-8E4775849942}"/>
              </a:ext>
            </a:extLst>
          </p:cNvPr>
          <p:cNvSpPr/>
          <p:nvPr/>
        </p:nvSpPr>
        <p:spPr>
          <a:xfrm>
            <a:off x="5732367" y="3774029"/>
            <a:ext cx="384048" cy="384048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FE50F9B-A11D-40B9-B83F-DDF3E10343C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6242493" y="3687762"/>
            <a:ext cx="4189394" cy="369083"/>
          </a:xfrm>
        </p:spPr>
        <p:txBody>
          <a:bodyPr>
            <a:normAutofit/>
          </a:bodyPr>
          <a:lstStyle/>
          <a:p>
            <a:r>
              <a:rPr lang="en-US" dirty="0" smtClean="0"/>
              <a:t>Users should have Smart Phone</a:t>
            </a:r>
            <a:endParaRPr lang="ru-RU" dirty="0"/>
          </a:p>
        </p:txBody>
      </p:sp>
      <p:sp>
        <p:nvSpPr>
          <p:cNvPr id="19" name="Oval 18" descr="Circle shape">
            <a:extLst>
              <a:ext uri="{FF2B5EF4-FFF2-40B4-BE49-F238E27FC236}">
                <a16:creationId xmlns="" xmlns:a16="http://schemas.microsoft.com/office/drawing/2014/main" id="{74F8D4E4-1B47-416C-9A28-44D029B05DF3}"/>
              </a:ext>
            </a:extLst>
          </p:cNvPr>
          <p:cNvSpPr/>
          <p:nvPr/>
        </p:nvSpPr>
        <p:spPr>
          <a:xfrm>
            <a:off x="5732392" y="4506094"/>
            <a:ext cx="384048" cy="384048"/>
          </a:xfrm>
          <a:prstGeom prst="ellipse">
            <a:avLst/>
          </a:prstGeom>
          <a:solidFill>
            <a:schemeClr val="accent4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20CA877-BC73-44B2-B723-8023CA00ED00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6126410" y="4451493"/>
            <a:ext cx="3911601" cy="32657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Good Network Connectivity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EDAECDC-7310-4573-BE1D-3F708C83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10</a:t>
            </a:fld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723" y="566670"/>
            <a:ext cx="5533398" cy="50468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6615798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229" y="3093219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THANK YOU!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ru-RU" dirty="0"/>
          </a:p>
        </p:txBody>
      </p:sp>
      <p:sp>
        <p:nvSpPr>
          <p:cNvPr id="5" name="Subtitle 4">
            <a:extLst>
              <a:ext uri="{FF2B5EF4-FFF2-40B4-BE49-F238E27FC236}">
                <a16:creationId xmlns="" xmlns:a16="http://schemas.microsoft.com/office/drawing/2014/main" id="{18F92ECC-81D7-46DF-AF27-3388655CE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544" y="2276296"/>
            <a:ext cx="6843278" cy="2128279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Food Wastage is disturbing issue</a:t>
            </a: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Need of Food Donation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Times New Roman" panose="02020603050405020304" pitchFamily="18" charset="0"/>
              </a:rPr>
              <a:t>An App To </a:t>
            </a: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Times New Roman" panose="02020603050405020304" pitchFamily="18" charset="0"/>
              </a:rPr>
              <a:t>make food donation </a:t>
            </a:r>
            <a:r>
              <a:rPr lang="en-I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Times New Roman" panose="02020603050405020304" pitchFamily="18" charset="0"/>
              </a:rPr>
              <a:t>easier</a:t>
            </a:r>
            <a:endParaRPr lang="en-I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Reduction in Food </a:t>
            </a: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</a:t>
            </a:r>
            <a:r>
              <a:rPr lang="en-I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astage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To Feed the hunger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747" y="4742576"/>
            <a:ext cx="2790676" cy="209300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931" y="2514670"/>
            <a:ext cx="3627891" cy="22667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872118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Required:-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Android Studio(Java)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Firebase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</a:t>
            </a:fld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623" y="348712"/>
            <a:ext cx="2235460" cy="23082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884" y="3906293"/>
            <a:ext cx="2903978" cy="21695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633" y="2412183"/>
            <a:ext cx="2857500" cy="160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041" y="413064"/>
            <a:ext cx="4503295" cy="78263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ACTUAL FLOW</a:t>
            </a:r>
            <a:endParaRPr lang="ru-RU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10" name="Oval 9"/>
          <p:cNvSpPr/>
          <p:nvPr/>
        </p:nvSpPr>
        <p:spPr>
          <a:xfrm>
            <a:off x="7073182" y="807076"/>
            <a:ext cx="2318197" cy="179016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Upload food details with picture</a:t>
            </a:r>
            <a:endParaRPr lang="en-I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Oval 10"/>
          <p:cNvSpPr/>
          <p:nvPr/>
        </p:nvSpPr>
        <p:spPr>
          <a:xfrm>
            <a:off x="810296" y="2385812"/>
            <a:ext cx="2318197" cy="179016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Registration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Oval 11"/>
          <p:cNvSpPr/>
          <p:nvPr/>
        </p:nvSpPr>
        <p:spPr>
          <a:xfrm>
            <a:off x="3820194" y="1005646"/>
            <a:ext cx="2318197" cy="179016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Donor</a:t>
            </a:r>
            <a:endParaRPr lang="en-I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Oval 12"/>
          <p:cNvSpPr/>
          <p:nvPr/>
        </p:nvSpPr>
        <p:spPr>
          <a:xfrm>
            <a:off x="3762238" y="4019302"/>
            <a:ext cx="2318197" cy="179016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Recipient</a:t>
            </a:r>
            <a:endParaRPr lang="en-I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Oval 14"/>
          <p:cNvSpPr/>
          <p:nvPr/>
        </p:nvSpPr>
        <p:spPr>
          <a:xfrm>
            <a:off x="6890196" y="3928058"/>
            <a:ext cx="2318197" cy="179016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Contact Donor by receiving donor’s details</a:t>
            </a:r>
            <a:endParaRPr lang="en-I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Bent Arrow 15"/>
          <p:cNvSpPr/>
          <p:nvPr/>
        </p:nvSpPr>
        <p:spPr>
          <a:xfrm>
            <a:off x="2836302" y="1688226"/>
            <a:ext cx="953036" cy="1107583"/>
          </a:xfrm>
          <a:prstGeom prst="ben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Bent Arrow 16"/>
          <p:cNvSpPr/>
          <p:nvPr/>
        </p:nvSpPr>
        <p:spPr>
          <a:xfrm flipV="1">
            <a:off x="2691684" y="4076164"/>
            <a:ext cx="1043189" cy="1107583"/>
          </a:xfrm>
          <a:prstGeom prst="ben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8" name="Striped Right Arrow 17"/>
          <p:cNvSpPr/>
          <p:nvPr/>
        </p:nvSpPr>
        <p:spPr>
          <a:xfrm>
            <a:off x="6200104" y="1571223"/>
            <a:ext cx="934791" cy="450760"/>
          </a:xfrm>
          <a:prstGeom prst="strip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Striped Right Arrow 18"/>
          <p:cNvSpPr/>
          <p:nvPr/>
        </p:nvSpPr>
        <p:spPr>
          <a:xfrm>
            <a:off x="6138391" y="4584882"/>
            <a:ext cx="934791" cy="450760"/>
          </a:xfrm>
          <a:prstGeom prst="strip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479" y="303103"/>
            <a:ext cx="10515600" cy="676275"/>
          </a:xfrm>
        </p:spPr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4549" y="1058652"/>
            <a:ext cx="10515599" cy="701675"/>
          </a:xfrm>
        </p:spPr>
        <p:txBody>
          <a:bodyPr/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Signup activity page for authentication:-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9DF92D8-1371-40FE-AB90-C65DFF928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031" y="1822344"/>
            <a:ext cx="4183650" cy="36512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LOGIN ACTIVITY PAGE</a:t>
            </a:r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3AB4F18-AE38-4488-9473-A828459DA8A4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6233233" y="1822343"/>
            <a:ext cx="4183650" cy="36512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SIGNUP ACTIVITY PAGE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5</a:t>
            </a:fld>
            <a:endParaRPr lang="ru-RU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234" y="2004906"/>
            <a:ext cx="3424749" cy="51869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078" y="2187468"/>
            <a:ext cx="2835590" cy="4552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350045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42E5D49-E249-409D-B751-A559433D9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800" dirty="0" smtClean="0"/>
              <a:t>FIREBASE AUTHENTICATION</a:t>
            </a:r>
            <a:endParaRPr lang="ru-RU" sz="2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8546E56-D449-4019-86AD-4F0D3A1474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8357" y="3252275"/>
            <a:ext cx="2829243" cy="1846732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User Registration using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email &amp; password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D6DFB08-8A98-4B84-945E-34868D1E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6</a:t>
            </a:fld>
            <a:endParaRPr lang="ru-R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316" y="1315232"/>
            <a:ext cx="7618885" cy="39651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38407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88118" y="1038627"/>
            <a:ext cx="10515600" cy="676275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25" name="TextBox 24"/>
          <p:cNvSpPr txBox="1"/>
          <p:nvPr/>
        </p:nvSpPr>
        <p:spPr>
          <a:xfrm>
            <a:off x="8290580" y="1855025"/>
            <a:ext cx="2477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Food’s Details</a:t>
            </a:r>
            <a:endParaRPr lang="en-IN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 Placeholder 17"/>
          <p:cNvSpPr>
            <a:spLocks noGrp="1"/>
          </p:cNvSpPr>
          <p:nvPr>
            <p:ph type="body" idx="1"/>
          </p:nvPr>
        </p:nvSpPr>
        <p:spPr>
          <a:xfrm>
            <a:off x="892330" y="1874084"/>
            <a:ext cx="2406650" cy="365125"/>
          </a:xfrm>
        </p:spPr>
        <p:txBody>
          <a:bodyPr>
            <a:normAutofit fontScale="77500" lnSpcReduction="20000"/>
          </a:bodyPr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Upload Activity Page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idx="18"/>
          </p:nvPr>
        </p:nvSpPr>
        <p:spPr>
          <a:xfrm>
            <a:off x="4377936" y="1879641"/>
            <a:ext cx="2833688" cy="354012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Home Page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46" y="2233653"/>
            <a:ext cx="2634907" cy="446252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821" y="2224357"/>
            <a:ext cx="2607064" cy="440498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8215" y="2169757"/>
            <a:ext cx="2793168" cy="459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601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42E5D49-E249-409D-B751-A559433D9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800" dirty="0" smtClean="0"/>
              <a:t>FIREBASE DATABASE</a:t>
            </a:r>
            <a:endParaRPr lang="ru-RU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D6DFB08-8A98-4B84-945E-34868D1E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8</a:t>
            </a:fld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052" y="1323135"/>
            <a:ext cx="7954792" cy="380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578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WhatsApp Video 2020-12-29 at 2.40.39 PM">
            <a:hlinkClick r:id="" action="ppaction://media"/>
          </p:cNvPr>
          <p:cNvPicPr>
            <a:picLocks noGrp="1" noChangeAspect="1"/>
          </p:cNvPicPr>
          <p:nvPr>
            <p:ph type="media" sz="quarter" idx="17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96936" y="103030"/>
            <a:ext cx="3833208" cy="6411505"/>
          </a:xfr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579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2024DF7-0783-4549-86B7-A48B29FBA9C2}">
  <ds:schemaRefs>
    <ds:schemaRef ds:uri="http://purl.org/dc/terms/"/>
    <ds:schemaRef ds:uri="http://schemas.openxmlformats.org/package/2006/metadata/core-properties"/>
    <ds:schemaRef ds:uri="6dc4bcd6-49db-4c07-9060-8acfc67cef9f"/>
    <ds:schemaRef ds:uri="http://purl.org/dc/dcmitype/"/>
    <ds:schemaRef ds:uri="http://schemas.microsoft.com/office/infopath/2007/PartnerControls"/>
    <ds:schemaRef ds:uri="http://schemas.microsoft.com/office/2006/documentManagement/types"/>
    <ds:schemaRef ds:uri="fb0879af-3eba-417a-a55a-ffe6dcd6ca77"/>
    <ds:schemaRef ds:uri="http://purl.org/dc/elements/1.1/"/>
    <ds:schemaRef ds:uri="http://schemas.microsoft.com/office/2006/metadata/properties"/>
    <ds:schemaRef ds:uri="http://schemas.microsoft.com/sharepoint/v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Fun vacation presentation</Template>
  <TotalTime>0</TotalTime>
  <Words>127</Words>
  <Application>Microsoft Office PowerPoint</Application>
  <PresentationFormat>Widescreen</PresentationFormat>
  <Paragraphs>44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Algerian</vt:lpstr>
      <vt:lpstr>Arial</vt:lpstr>
      <vt:lpstr>Calibri</vt:lpstr>
      <vt:lpstr>Century Gothic</vt:lpstr>
      <vt:lpstr>Times New Roman</vt:lpstr>
      <vt:lpstr>Wingdings</vt:lpstr>
      <vt:lpstr>Office Theme</vt:lpstr>
      <vt:lpstr>AN APP FOR FOOD WASTAGE REDUCTION BY DONATION</vt:lpstr>
      <vt:lpstr>INTRODUCTION</vt:lpstr>
      <vt:lpstr>Software Required:-</vt:lpstr>
      <vt:lpstr>ACTUAL FLOW</vt:lpstr>
      <vt:lpstr>STRUCTURE</vt:lpstr>
      <vt:lpstr>FIREBASE AUTHENTICATION</vt:lpstr>
      <vt:lpstr>WORKING </vt:lpstr>
      <vt:lpstr>FIREBASE DATABASE</vt:lpstr>
      <vt:lpstr>PowerPoint Presentation</vt:lpstr>
      <vt:lpstr>LIMITATIONS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2020-12-29T08:56:40Z</dcterms:created>
  <dcterms:modified xsi:type="dcterms:W3CDTF">2020-12-30T10:21:51Z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